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1358" r:id="rId3"/>
    <p:sldId id="1376" r:id="rId4"/>
    <p:sldId id="1359" r:id="rId5"/>
    <p:sldId id="1360" r:id="rId6"/>
    <p:sldId id="1361" r:id="rId7"/>
    <p:sldId id="1362" r:id="rId8"/>
    <p:sldId id="1363" r:id="rId9"/>
    <p:sldId id="1364" r:id="rId10"/>
    <p:sldId id="1365" r:id="rId11"/>
    <p:sldId id="993" r:id="rId12"/>
    <p:sldId id="994" r:id="rId13"/>
    <p:sldId id="1366" r:id="rId14"/>
    <p:sldId id="995" r:id="rId15"/>
    <p:sldId id="996" r:id="rId16"/>
    <p:sldId id="997" r:id="rId17"/>
    <p:sldId id="998" r:id="rId18"/>
    <p:sldId id="1000" r:id="rId19"/>
    <p:sldId id="999" r:id="rId20"/>
    <p:sldId id="1001" r:id="rId21"/>
    <p:sldId id="1002" r:id="rId22"/>
    <p:sldId id="1003" r:id="rId23"/>
    <p:sldId id="1004" r:id="rId24"/>
    <p:sldId id="1005" r:id="rId25"/>
    <p:sldId id="1006" r:id="rId26"/>
    <p:sldId id="1007" r:id="rId27"/>
    <p:sldId id="1008" r:id="rId28"/>
    <p:sldId id="1012" r:id="rId29"/>
    <p:sldId id="1009" r:id="rId30"/>
    <p:sldId id="1013" r:id="rId31"/>
    <p:sldId id="1014" r:id="rId32"/>
    <p:sldId id="1011" r:id="rId33"/>
    <p:sldId id="1015" r:id="rId34"/>
    <p:sldId id="1016" r:id="rId35"/>
    <p:sldId id="1017" r:id="rId36"/>
    <p:sldId id="1018" r:id="rId37"/>
    <p:sldId id="1021" r:id="rId38"/>
    <p:sldId id="1022" r:id="rId39"/>
    <p:sldId id="1024" r:id="rId40"/>
    <p:sldId id="1025" r:id="rId41"/>
    <p:sldId id="1023" r:id="rId42"/>
    <p:sldId id="1019" r:id="rId43"/>
    <p:sldId id="1020" r:id="rId44"/>
    <p:sldId id="1026" r:id="rId45"/>
    <p:sldId id="1031" r:id="rId46"/>
    <p:sldId id="1035" r:id="rId47"/>
    <p:sldId id="1036" r:id="rId48"/>
    <p:sldId id="1032" r:id="rId49"/>
    <p:sldId id="1033" r:id="rId50"/>
    <p:sldId id="1037" r:id="rId51"/>
    <p:sldId id="1038" r:id="rId52"/>
    <p:sldId id="1039" r:id="rId53"/>
    <p:sldId id="1034" r:id="rId54"/>
    <p:sldId id="1040" r:id="rId55"/>
    <p:sldId id="1041" r:id="rId56"/>
    <p:sldId id="1042" r:id="rId57"/>
    <p:sldId id="1043" r:id="rId58"/>
    <p:sldId id="1044" r:id="rId59"/>
    <p:sldId id="1045" r:id="rId60"/>
    <p:sldId id="1046" r:id="rId61"/>
    <p:sldId id="1047" r:id="rId62"/>
    <p:sldId id="1048" r:id="rId63"/>
    <p:sldId id="1049" r:id="rId64"/>
    <p:sldId id="1050" r:id="rId65"/>
    <p:sldId id="1051" r:id="rId66"/>
    <p:sldId id="1052" r:id="rId67"/>
    <p:sldId id="1367" r:id="rId68"/>
    <p:sldId id="1053" r:id="rId69"/>
    <p:sldId id="1054" r:id="rId70"/>
    <p:sldId id="1059" r:id="rId71"/>
    <p:sldId id="1060" r:id="rId72"/>
    <p:sldId id="1055" r:id="rId73"/>
    <p:sldId id="1056" r:id="rId74"/>
    <p:sldId id="1062" r:id="rId75"/>
    <p:sldId id="1058" r:id="rId76"/>
    <p:sldId id="1063" r:id="rId77"/>
    <p:sldId id="1064" r:id="rId78"/>
    <p:sldId id="1068" r:id="rId79"/>
    <p:sldId id="1069" r:id="rId80"/>
    <p:sldId id="1070" r:id="rId81"/>
    <p:sldId id="1071" r:id="rId82"/>
    <p:sldId id="1072" r:id="rId83"/>
    <p:sldId id="1073" r:id="rId84"/>
    <p:sldId id="1074" r:id="rId85"/>
    <p:sldId id="1075" r:id="rId86"/>
    <p:sldId id="1076" r:id="rId87"/>
    <p:sldId id="1077" r:id="rId88"/>
    <p:sldId id="1078" r:id="rId89"/>
    <p:sldId id="1079" r:id="rId90"/>
    <p:sldId id="1080" r:id="rId91"/>
    <p:sldId id="1081" r:id="rId92"/>
    <p:sldId id="1082" r:id="rId93"/>
    <p:sldId id="1083" r:id="rId94"/>
    <p:sldId id="1084" r:id="rId95"/>
    <p:sldId id="1085" r:id="rId96"/>
    <p:sldId id="1086" r:id="rId97"/>
    <p:sldId id="1087" r:id="rId98"/>
    <p:sldId id="1088" r:id="rId99"/>
    <p:sldId id="1089" r:id="rId100"/>
    <p:sldId id="1090" r:id="rId101"/>
    <p:sldId id="1091" r:id="rId102"/>
    <p:sldId id="1092" r:id="rId103"/>
    <p:sldId id="1093" r:id="rId104"/>
    <p:sldId id="1101" r:id="rId105"/>
    <p:sldId id="1102" r:id="rId106"/>
    <p:sldId id="1103" r:id="rId107"/>
    <p:sldId id="1104" r:id="rId108"/>
    <p:sldId id="1105" r:id="rId109"/>
    <p:sldId id="1106" r:id="rId110"/>
    <p:sldId id="1107" r:id="rId111"/>
    <p:sldId id="1108" r:id="rId112"/>
    <p:sldId id="1109" r:id="rId113"/>
    <p:sldId id="1110" r:id="rId114"/>
    <p:sldId id="1111" r:id="rId115"/>
    <p:sldId id="1112" r:id="rId116"/>
    <p:sldId id="1113" r:id="rId117"/>
    <p:sldId id="1114" r:id="rId118"/>
    <p:sldId id="1115" r:id="rId119"/>
    <p:sldId id="1116" r:id="rId120"/>
    <p:sldId id="1117" r:id="rId121"/>
    <p:sldId id="1118" r:id="rId122"/>
    <p:sldId id="1119" r:id="rId123"/>
    <p:sldId id="1120" r:id="rId124"/>
    <p:sldId id="1121" r:id="rId125"/>
    <p:sldId id="1122" r:id="rId126"/>
    <p:sldId id="1128" r:id="rId127"/>
    <p:sldId id="1129" r:id="rId128"/>
    <p:sldId id="1130" r:id="rId129"/>
    <p:sldId id="1131" r:id="rId130"/>
    <p:sldId id="1132" r:id="rId131"/>
    <p:sldId id="1123" r:id="rId132"/>
    <p:sldId id="1368" r:id="rId133"/>
    <p:sldId id="1124" r:id="rId134"/>
    <p:sldId id="1133" r:id="rId135"/>
    <p:sldId id="1134" r:id="rId136"/>
    <p:sldId id="1135" r:id="rId137"/>
    <p:sldId id="1136" r:id="rId138"/>
    <p:sldId id="1137" r:id="rId139"/>
    <p:sldId id="1138" r:id="rId140"/>
    <p:sldId id="1139" r:id="rId141"/>
    <p:sldId id="1125" r:id="rId142"/>
    <p:sldId id="1126" r:id="rId143"/>
    <p:sldId id="1127" r:id="rId144"/>
    <p:sldId id="1140" r:id="rId145"/>
    <p:sldId id="1141" r:id="rId146"/>
    <p:sldId id="1142" r:id="rId147"/>
    <p:sldId id="1143" r:id="rId148"/>
    <p:sldId id="1144" r:id="rId149"/>
    <p:sldId id="1145" r:id="rId150"/>
    <p:sldId id="1146" r:id="rId151"/>
    <p:sldId id="1147" r:id="rId152"/>
    <p:sldId id="1148" r:id="rId153"/>
    <p:sldId id="1149" r:id="rId154"/>
    <p:sldId id="1150" r:id="rId155"/>
    <p:sldId id="1151" r:id="rId156"/>
    <p:sldId id="1152" r:id="rId157"/>
    <p:sldId id="1153" r:id="rId158"/>
    <p:sldId id="1154" r:id="rId159"/>
    <p:sldId id="1155" r:id="rId160"/>
    <p:sldId id="1156" r:id="rId161"/>
    <p:sldId id="1370" r:id="rId162"/>
    <p:sldId id="1369" r:id="rId163"/>
    <p:sldId id="1157" r:id="rId164"/>
    <p:sldId id="1158" r:id="rId165"/>
    <p:sldId id="1159" r:id="rId166"/>
    <p:sldId id="1160" r:id="rId167"/>
    <p:sldId id="1161" r:id="rId168"/>
    <p:sldId id="1162" r:id="rId169"/>
    <p:sldId id="1163" r:id="rId170"/>
    <p:sldId id="1164" r:id="rId171"/>
    <p:sldId id="1165" r:id="rId172"/>
    <p:sldId id="1166" r:id="rId173"/>
    <p:sldId id="1167" r:id="rId174"/>
    <p:sldId id="1168" r:id="rId175"/>
    <p:sldId id="1169" r:id="rId176"/>
    <p:sldId id="1170" r:id="rId177"/>
    <p:sldId id="1171" r:id="rId178"/>
    <p:sldId id="1172" r:id="rId179"/>
    <p:sldId id="1173" r:id="rId180"/>
    <p:sldId id="1174" r:id="rId181"/>
    <p:sldId id="1175" r:id="rId182"/>
    <p:sldId id="1176" r:id="rId183"/>
    <p:sldId id="1177" r:id="rId184"/>
    <p:sldId id="1178" r:id="rId185"/>
    <p:sldId id="1179" r:id="rId186"/>
    <p:sldId id="1180" r:id="rId187"/>
    <p:sldId id="1181" r:id="rId188"/>
    <p:sldId id="1182" r:id="rId189"/>
    <p:sldId id="1183" r:id="rId190"/>
    <p:sldId id="1184" r:id="rId191"/>
    <p:sldId id="1185" r:id="rId192"/>
    <p:sldId id="1186" r:id="rId193"/>
    <p:sldId id="1187" r:id="rId194"/>
    <p:sldId id="1188" r:id="rId195"/>
    <p:sldId id="1189" r:id="rId196"/>
    <p:sldId id="1190" r:id="rId197"/>
    <p:sldId id="1191" r:id="rId198"/>
    <p:sldId id="1192" r:id="rId199"/>
    <p:sldId id="1193" r:id="rId200"/>
    <p:sldId id="1194" r:id="rId201"/>
    <p:sldId id="1195" r:id="rId202"/>
    <p:sldId id="1196" r:id="rId203"/>
    <p:sldId id="1197" r:id="rId204"/>
    <p:sldId id="1198" r:id="rId205"/>
    <p:sldId id="1199" r:id="rId206"/>
    <p:sldId id="1200" r:id="rId207"/>
    <p:sldId id="1201" r:id="rId208"/>
    <p:sldId id="1202" r:id="rId209"/>
    <p:sldId id="1203" r:id="rId210"/>
    <p:sldId id="1204" r:id="rId211"/>
    <p:sldId id="1205" r:id="rId212"/>
    <p:sldId id="1206" r:id="rId213"/>
    <p:sldId id="1207" r:id="rId214"/>
    <p:sldId id="1208" r:id="rId215"/>
    <p:sldId id="1209" r:id="rId216"/>
    <p:sldId id="1210" r:id="rId217"/>
    <p:sldId id="1211" r:id="rId218"/>
    <p:sldId id="1212" r:id="rId219"/>
    <p:sldId id="1371" r:id="rId220"/>
    <p:sldId id="1213" r:id="rId221"/>
    <p:sldId id="1214" r:id="rId222"/>
    <p:sldId id="1215" r:id="rId223"/>
    <p:sldId id="1216" r:id="rId224"/>
    <p:sldId id="1217" r:id="rId225"/>
    <p:sldId id="1218" r:id="rId226"/>
    <p:sldId id="1219" r:id="rId227"/>
    <p:sldId id="1220" r:id="rId228"/>
    <p:sldId id="1221" r:id="rId229"/>
    <p:sldId id="1222" r:id="rId230"/>
    <p:sldId id="1223" r:id="rId231"/>
    <p:sldId id="1224" r:id="rId232"/>
    <p:sldId id="1225" r:id="rId233"/>
    <p:sldId id="1226" r:id="rId234"/>
    <p:sldId id="1227" r:id="rId235"/>
    <p:sldId id="1228" r:id="rId236"/>
    <p:sldId id="1229" r:id="rId237"/>
    <p:sldId id="1230" r:id="rId238"/>
    <p:sldId id="1231" r:id="rId239"/>
    <p:sldId id="1232" r:id="rId240"/>
    <p:sldId id="1233" r:id="rId241"/>
    <p:sldId id="1234" r:id="rId242"/>
    <p:sldId id="1235" r:id="rId243"/>
    <p:sldId id="1372" r:id="rId244"/>
    <p:sldId id="1236" r:id="rId245"/>
    <p:sldId id="1237" r:id="rId246"/>
    <p:sldId id="1238" r:id="rId247"/>
    <p:sldId id="1239" r:id="rId248"/>
    <p:sldId id="1240" r:id="rId249"/>
    <p:sldId id="1241" r:id="rId250"/>
    <p:sldId id="1242" r:id="rId251"/>
    <p:sldId id="1243" r:id="rId252"/>
    <p:sldId id="1244" r:id="rId253"/>
    <p:sldId id="1245" r:id="rId254"/>
    <p:sldId id="1246" r:id="rId255"/>
    <p:sldId id="1247" r:id="rId256"/>
    <p:sldId id="1248" r:id="rId257"/>
    <p:sldId id="1249" r:id="rId258"/>
    <p:sldId id="1250" r:id="rId259"/>
    <p:sldId id="1251" r:id="rId260"/>
    <p:sldId id="1252" r:id="rId261"/>
    <p:sldId id="1253" r:id="rId262"/>
    <p:sldId id="1254" r:id="rId263"/>
    <p:sldId id="1255" r:id="rId264"/>
    <p:sldId id="1256" r:id="rId265"/>
    <p:sldId id="1257" r:id="rId266"/>
    <p:sldId id="1258" r:id="rId267"/>
    <p:sldId id="1259" r:id="rId268"/>
    <p:sldId id="1260" r:id="rId269"/>
    <p:sldId id="1261" r:id="rId270"/>
    <p:sldId id="1262" r:id="rId271"/>
    <p:sldId id="1263" r:id="rId272"/>
    <p:sldId id="1264" r:id="rId273"/>
    <p:sldId id="1265" r:id="rId274"/>
    <p:sldId id="1266" r:id="rId275"/>
    <p:sldId id="1267" r:id="rId276"/>
    <p:sldId id="1268" r:id="rId277"/>
    <p:sldId id="1269" r:id="rId278"/>
    <p:sldId id="1270" r:id="rId279"/>
    <p:sldId id="1271" r:id="rId280"/>
    <p:sldId id="1272" r:id="rId281"/>
    <p:sldId id="1273" r:id="rId282"/>
    <p:sldId id="1274" r:id="rId283"/>
    <p:sldId id="1275" r:id="rId284"/>
    <p:sldId id="1276" r:id="rId285"/>
    <p:sldId id="1277" r:id="rId286"/>
    <p:sldId id="1278" r:id="rId287"/>
    <p:sldId id="1279" r:id="rId288"/>
    <p:sldId id="1280" r:id="rId289"/>
    <p:sldId id="1281" r:id="rId290"/>
    <p:sldId id="1282" r:id="rId291"/>
    <p:sldId id="1283" r:id="rId292"/>
    <p:sldId id="1284" r:id="rId293"/>
    <p:sldId id="1285" r:id="rId294"/>
    <p:sldId id="1286" r:id="rId295"/>
    <p:sldId id="1287" r:id="rId296"/>
    <p:sldId id="1288" r:id="rId297"/>
    <p:sldId id="1289" r:id="rId298"/>
    <p:sldId id="1290" r:id="rId299"/>
    <p:sldId id="1291" r:id="rId300"/>
    <p:sldId id="1292" r:id="rId301"/>
    <p:sldId id="1293" r:id="rId302"/>
    <p:sldId id="1294" r:id="rId303"/>
    <p:sldId id="1295" r:id="rId304"/>
    <p:sldId id="1296" r:id="rId305"/>
    <p:sldId id="1297" r:id="rId306"/>
    <p:sldId id="1298" r:id="rId307"/>
    <p:sldId id="1299" r:id="rId308"/>
    <p:sldId id="1300" r:id="rId309"/>
    <p:sldId id="1301" r:id="rId310"/>
    <p:sldId id="1302" r:id="rId311"/>
    <p:sldId id="1303" r:id="rId312"/>
    <p:sldId id="1304" r:id="rId313"/>
    <p:sldId id="1308" r:id="rId314"/>
    <p:sldId id="1309" r:id="rId315"/>
    <p:sldId id="1310" r:id="rId316"/>
    <p:sldId id="1311" r:id="rId317"/>
    <p:sldId id="1312" r:id="rId318"/>
    <p:sldId id="1313" r:id="rId319"/>
    <p:sldId id="1314" r:id="rId320"/>
    <p:sldId id="1315" r:id="rId321"/>
    <p:sldId id="1316" r:id="rId322"/>
    <p:sldId id="1317" r:id="rId323"/>
    <p:sldId id="1318" r:id="rId324"/>
    <p:sldId id="1319" r:id="rId325"/>
    <p:sldId id="1320" r:id="rId326"/>
    <p:sldId id="1321" r:id="rId327"/>
    <p:sldId id="1322" r:id="rId328"/>
    <p:sldId id="1323" r:id="rId329"/>
    <p:sldId id="1324" r:id="rId330"/>
    <p:sldId id="1325" r:id="rId331"/>
    <p:sldId id="1373" r:id="rId332"/>
    <p:sldId id="1326" r:id="rId333"/>
    <p:sldId id="1327" r:id="rId334"/>
    <p:sldId id="1328" r:id="rId335"/>
    <p:sldId id="1329" r:id="rId336"/>
    <p:sldId id="1330" r:id="rId337"/>
    <p:sldId id="1331" r:id="rId338"/>
    <p:sldId id="1332" r:id="rId339"/>
    <p:sldId id="1374" r:id="rId340"/>
    <p:sldId id="1333" r:id="rId341"/>
    <p:sldId id="1334" r:id="rId342"/>
    <p:sldId id="1335" r:id="rId343"/>
    <p:sldId id="1336" r:id="rId344"/>
    <p:sldId id="1337" r:id="rId345"/>
    <p:sldId id="1338" r:id="rId346"/>
    <p:sldId id="1339" r:id="rId347"/>
    <p:sldId id="1340" r:id="rId348"/>
    <p:sldId id="1341" r:id="rId349"/>
    <p:sldId id="1342" r:id="rId350"/>
    <p:sldId id="1343" r:id="rId351"/>
    <p:sldId id="1344" r:id="rId352"/>
    <p:sldId id="1345" r:id="rId353"/>
    <p:sldId id="1346" r:id="rId354"/>
    <p:sldId id="1347" r:id="rId355"/>
    <p:sldId id="1348" r:id="rId356"/>
    <p:sldId id="1349" r:id="rId357"/>
    <p:sldId id="1350" r:id="rId358"/>
    <p:sldId id="1351" r:id="rId359"/>
    <p:sldId id="1352" r:id="rId360"/>
    <p:sldId id="1353" r:id="rId361"/>
    <p:sldId id="1354" r:id="rId362"/>
    <p:sldId id="1355" r:id="rId363"/>
    <p:sldId id="1356" r:id="rId364"/>
    <p:sldId id="1375" r:id="rId365"/>
    <p:sldId id="257" r:id="rId36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7" userDrawn="1">
          <p15:clr>
            <a:srgbClr val="A4A3A4"/>
          </p15:clr>
        </p15:guide>
        <p15:guide id="2" pos="1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63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8" y="60"/>
      </p:cViewPr>
      <p:guideLst>
        <p:guide orient="horz" pos="3097"/>
        <p:guide pos="1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viewProps" Target="viewProps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tableStyles" Target="tableStyles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presProps" Target="presProp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theme" Target="theme/theme1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734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6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2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67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2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9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50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0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1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5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B40FD-7F28-4DCA-A11D-A2301A578AB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83450-9B69-413D-8D0D-18061A8F7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05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2-cb4e62f6f62b4c11b052fa16638c484c" TargetMode="External"/><Relationship Id="rId2" Type="http://schemas.openxmlformats.org/officeDocument/2006/relationships/hyperlink" Target="https://www.notion.so/4018be0e04d44e31905edab67627e7e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, 냉장고, 쥐고있는, 남자이(가) 표시된 사진&#10;&#10;자동 생성된 설명">
            <a:extLst>
              <a:ext uri="{FF2B5EF4-FFF2-40B4-BE49-F238E27FC236}">
                <a16:creationId xmlns:a16="http://schemas.microsoft.com/office/drawing/2014/main" id="{A91B472C-5D91-45DB-BE33-51C3BA065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r="1491"/>
          <a:stretch/>
        </p:blipFill>
        <p:spPr>
          <a:xfrm>
            <a:off x="20" y="10"/>
            <a:ext cx="6857980" cy="99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83C2C-66BA-0B41-B94A-5085CEFA0A22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B8266-A495-7540-8E00-9FB88B589FD7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Shape 675"/>
          <p:cNvSpPr/>
          <p:nvPr/>
        </p:nvSpPr>
        <p:spPr>
          <a:xfrm>
            <a:off x="476672" y="1215964"/>
            <a:ext cx="124008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-30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Contents</a:t>
            </a:r>
            <a:endParaRPr sz="2000" spc="0" dirty="0">
              <a:latin typeface="TmonMonsoriOTF Black" panose="02000A03000000000000" pitchFamily="2" charset="-128"/>
              <a:ea typeface="TmonMonsoriOTF Black" panose="02000A03000000000000" pitchFamily="2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72" r="53426" b="-42"/>
          <a:stretch/>
        </p:blipFill>
        <p:spPr>
          <a:xfrm>
            <a:off x="1156955" y="1716875"/>
            <a:ext cx="2645706" cy="13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0" y="1354873"/>
            <a:ext cx="5761339" cy="410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7" y="1369667"/>
            <a:ext cx="5759605" cy="68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2" y="1338146"/>
            <a:ext cx="5786915" cy="68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8" y="1360448"/>
            <a:ext cx="5758963" cy="60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0" y="1367982"/>
            <a:ext cx="5751893" cy="70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2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59" y="1360449"/>
            <a:ext cx="5766881" cy="68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3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4" y="1366025"/>
            <a:ext cx="5759537" cy="491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1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7" y="1366024"/>
            <a:ext cx="5765146" cy="61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1366529"/>
            <a:ext cx="5765181" cy="66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7" y="1371601"/>
            <a:ext cx="5754726" cy="660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375FEB-6496-4EC3-BD11-ACDD0AAE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82"/>
            <a:ext cx="6858000" cy="858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7" y="1371599"/>
            <a:ext cx="5757126" cy="31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7" y="1390018"/>
            <a:ext cx="5740206" cy="556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3" y="1366025"/>
            <a:ext cx="5763633" cy="54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8" y="1368590"/>
            <a:ext cx="5753139" cy="57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2" y="1360449"/>
            <a:ext cx="5758016" cy="54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0" y="1354873"/>
            <a:ext cx="5772079" cy="53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1" y="1354873"/>
            <a:ext cx="5777237" cy="52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3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6" b="32224"/>
          <a:stretch/>
        </p:blipFill>
        <p:spPr>
          <a:xfrm>
            <a:off x="546308" y="1364266"/>
            <a:ext cx="5765383" cy="572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3" y="1364264"/>
            <a:ext cx="5762994" cy="54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0" y="1359375"/>
            <a:ext cx="5769860" cy="58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7BA2F8E-9325-4E65-8619-375A1EC5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82"/>
            <a:ext cx="6858000" cy="858623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3995C8-C5CA-4413-91EA-750663F2A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34"/>
          <a:stretch/>
        </p:blipFill>
        <p:spPr>
          <a:xfrm>
            <a:off x="0" y="2591493"/>
            <a:ext cx="6858000" cy="65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6" y="1353778"/>
            <a:ext cx="5767688" cy="70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9" y="1355651"/>
            <a:ext cx="5765541" cy="58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1368750"/>
            <a:ext cx="5766301" cy="556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6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3" y="1360967"/>
            <a:ext cx="5764314" cy="55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0" y="1371995"/>
            <a:ext cx="5755779" cy="51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9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3" y="1360977"/>
            <a:ext cx="5765874" cy="63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4" y="1366333"/>
            <a:ext cx="5760491" cy="57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5" y="1371599"/>
            <a:ext cx="5747069" cy="56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8" y="1355649"/>
            <a:ext cx="5762643" cy="50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2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6" y="1371599"/>
            <a:ext cx="5754307" cy="49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956" y="1444977"/>
            <a:ext cx="146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1</a:t>
            </a:r>
            <a:r>
              <a:rPr lang="ko-KR" altLang="en-US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일차</a:t>
            </a:r>
            <a:endParaRPr lang="ko-KR" altLang="en-US" sz="4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  <a:sym typeface="나눔스퀘어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4044" y="2269067"/>
            <a:ext cx="1066801" cy="564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9866" y="2731911"/>
            <a:ext cx="1608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Numpy</a:t>
            </a:r>
            <a:endParaRPr lang="ko-KR" altLang="en-US" sz="3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400" y="3989135"/>
            <a:ext cx="2472266" cy="274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장에서 다루는 내용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Numpy</a:t>
            </a:r>
            <a:r>
              <a:rPr lang="ko-KR" altLang="en-US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란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Numpy</a:t>
            </a:r>
            <a:r>
              <a:rPr lang="en-US" altLang="ko-KR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차원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Numpy</a:t>
            </a:r>
            <a:r>
              <a:rPr lang="en-US" altLang="ko-KR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Numpy</a:t>
            </a:r>
            <a:r>
              <a:rPr lang="en-US" altLang="ko-KR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Boolean Indexing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Broadcast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Random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4" y="4049054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3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9" y="1349410"/>
            <a:ext cx="5773081" cy="65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6" y="1360968"/>
            <a:ext cx="5756008" cy="48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956" y="1444977"/>
            <a:ext cx="146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3</a:t>
            </a:r>
            <a:r>
              <a:rPr lang="ko-KR" altLang="en-US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일차</a:t>
            </a:r>
            <a:endParaRPr lang="ko-KR" altLang="en-US" sz="4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  <a:sym typeface="나눔스퀘어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4044" y="2269067"/>
            <a:ext cx="1066801" cy="564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9866" y="2731911"/>
            <a:ext cx="189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 실습</a:t>
            </a:r>
            <a:endParaRPr lang="ko-KR" altLang="en-US" sz="3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400" y="3989135"/>
            <a:ext cx="277142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장에서 다루는 내용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 Information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Indexing, Slicing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Assignment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통계치와</a:t>
            </a: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b="1" dirty="0" err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결측치</a:t>
            </a: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처리</a:t>
            </a: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값의 변경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공분산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상관계수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 출력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4" y="4049054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4" y="1360967"/>
            <a:ext cx="5751492" cy="50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0" y="1366283"/>
            <a:ext cx="5747239" cy="59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11"/>
          <a:stretch/>
        </p:blipFill>
        <p:spPr>
          <a:xfrm>
            <a:off x="547576" y="1355651"/>
            <a:ext cx="5762847" cy="44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1" y="1365466"/>
            <a:ext cx="5765257" cy="62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89" y="1366283"/>
            <a:ext cx="5770021" cy="67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7" y="1371599"/>
            <a:ext cx="5736265" cy="73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6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2" y="1371601"/>
            <a:ext cx="5752919" cy="55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0EC715-9706-4A87-B05A-E31050C94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74"/>
          <a:stretch/>
        </p:blipFill>
        <p:spPr>
          <a:xfrm>
            <a:off x="555276" y="1364848"/>
            <a:ext cx="5770052" cy="5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3" y="1348640"/>
            <a:ext cx="5746024" cy="68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4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6" y="1360968"/>
            <a:ext cx="5762847" cy="68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0" y="1368070"/>
            <a:ext cx="5741462" cy="70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9" y="1366284"/>
            <a:ext cx="5743490" cy="70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7" y="1358632"/>
            <a:ext cx="5755190" cy="44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93" y="1371528"/>
            <a:ext cx="5747614" cy="41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4" y="1364153"/>
            <a:ext cx="5745040" cy="595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9" y="1350335"/>
            <a:ext cx="5743824" cy="6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5" y="1343091"/>
            <a:ext cx="5765090" cy="57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149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48"/>
          <a:stretch/>
        </p:blipFill>
        <p:spPr>
          <a:xfrm>
            <a:off x="542259" y="1350784"/>
            <a:ext cx="5762847" cy="39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67CF2-D5D3-4FFA-A057-508D6AC7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1" y="1375173"/>
            <a:ext cx="5771915" cy="73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4" y="1360967"/>
            <a:ext cx="5753431" cy="66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5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3" y="1360967"/>
            <a:ext cx="5757914" cy="39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3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464" r="100"/>
          <a:stretch/>
        </p:blipFill>
        <p:spPr>
          <a:xfrm>
            <a:off x="559280" y="1371600"/>
            <a:ext cx="5739440" cy="350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0" y="1382233"/>
            <a:ext cx="5752619" cy="59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8" y="1355652"/>
            <a:ext cx="5759764" cy="58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0"/>
          <a:stretch/>
        </p:blipFill>
        <p:spPr>
          <a:xfrm>
            <a:off x="547997" y="1350336"/>
            <a:ext cx="5762005" cy="61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6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8" y="1360967"/>
            <a:ext cx="5752097" cy="39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2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5" y="1360966"/>
            <a:ext cx="5745574" cy="41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35" y="1355487"/>
            <a:ext cx="5757530" cy="61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159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6" y="1355651"/>
            <a:ext cx="5770413" cy="50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8EB2CF-7880-4D51-96AB-145E829F9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0" y="1362981"/>
            <a:ext cx="5778772" cy="37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3" y="1355651"/>
            <a:ext cx="5760456" cy="48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9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956" y="1444977"/>
            <a:ext cx="146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4</a:t>
            </a:r>
            <a:r>
              <a:rPr lang="ko-KR" altLang="en-US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일차</a:t>
            </a:r>
            <a:endParaRPr lang="ko-KR" altLang="en-US" sz="4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  <a:sym typeface="나눔스퀘어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4044" y="2269067"/>
            <a:ext cx="1066801" cy="564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9866" y="2731911"/>
            <a:ext cx="26077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 시각화</a:t>
            </a:r>
            <a:endParaRPr lang="ko-KR" altLang="en-US" sz="3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400" y="3989135"/>
            <a:ext cx="2771422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장에서 다루는 내용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Graph Visualization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Scatter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히스토그램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Basic Attributes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Pie Chart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Bar Chart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Subplot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기타 시각화 그래프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4" y="4049054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" y="1207911"/>
            <a:ext cx="5777851" cy="61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9"/>
          <a:stretch/>
        </p:blipFill>
        <p:spPr>
          <a:xfrm>
            <a:off x="552955" y="1364063"/>
            <a:ext cx="5752090" cy="65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1361071"/>
            <a:ext cx="5776331" cy="52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1352299"/>
            <a:ext cx="5754029" cy="74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1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3168" r="46" b="-141"/>
          <a:stretch/>
        </p:blipFill>
        <p:spPr>
          <a:xfrm>
            <a:off x="549197" y="1377176"/>
            <a:ext cx="5759606" cy="771106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366024"/>
            <a:ext cx="5742878" cy="67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366025"/>
            <a:ext cx="5749818" cy="412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169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1366816"/>
            <a:ext cx="5765181" cy="66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8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336F70-4F9D-4B5B-9A8D-46ECEE7B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7"/>
          <a:stretch/>
        </p:blipFill>
        <p:spPr>
          <a:xfrm>
            <a:off x="557205" y="1372429"/>
            <a:ext cx="5743580" cy="75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3" y="1382751"/>
            <a:ext cx="5773613" cy="59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4" y="1377176"/>
            <a:ext cx="5760697" cy="53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0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" b="17317"/>
          <a:stretch/>
        </p:blipFill>
        <p:spPr>
          <a:xfrm>
            <a:off x="536076" y="1332572"/>
            <a:ext cx="5768096" cy="771106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4" y="1382751"/>
            <a:ext cx="5744131" cy="61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3" y="1371600"/>
            <a:ext cx="5740753" cy="516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292" b="43944"/>
          <a:stretch/>
        </p:blipFill>
        <p:spPr>
          <a:xfrm>
            <a:off x="552991" y="1373116"/>
            <a:ext cx="5752018" cy="48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" b="53191"/>
          <a:stretch/>
        </p:blipFill>
        <p:spPr>
          <a:xfrm>
            <a:off x="568713" y="1348864"/>
            <a:ext cx="5742877" cy="37583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6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" b="49359"/>
          <a:stretch/>
        </p:blipFill>
        <p:spPr>
          <a:xfrm>
            <a:off x="538688" y="1378799"/>
            <a:ext cx="5780624" cy="42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1" b="57449"/>
          <a:stretch/>
        </p:blipFill>
        <p:spPr>
          <a:xfrm>
            <a:off x="535259" y="1356865"/>
            <a:ext cx="5781908" cy="34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179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6"/>
          <a:stretch/>
        </p:blipFill>
        <p:spPr>
          <a:xfrm>
            <a:off x="546409" y="1366025"/>
            <a:ext cx="5757045" cy="46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02A3B3-D771-4F47-91B1-B968BFDA0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45"/>
          <a:stretch/>
        </p:blipFill>
        <p:spPr>
          <a:xfrm>
            <a:off x="557205" y="1372429"/>
            <a:ext cx="5743580" cy="62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" b="44513"/>
          <a:stretch/>
        </p:blipFill>
        <p:spPr>
          <a:xfrm>
            <a:off x="546410" y="1360711"/>
            <a:ext cx="5759605" cy="443792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21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1369247"/>
            <a:ext cx="5779120" cy="72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8" y="1366024"/>
            <a:ext cx="5762103" cy="37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" b="19343"/>
          <a:stretch/>
        </p:blipFill>
        <p:spPr>
          <a:xfrm>
            <a:off x="547158" y="1338146"/>
            <a:ext cx="5763684" cy="73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7" y="1366024"/>
            <a:ext cx="5752286" cy="67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6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" b="53282"/>
          <a:stretch/>
        </p:blipFill>
        <p:spPr>
          <a:xfrm>
            <a:off x="546521" y="1385051"/>
            <a:ext cx="5764958" cy="41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5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46"/>
          <a:stretch/>
        </p:blipFill>
        <p:spPr>
          <a:xfrm>
            <a:off x="544689" y="1376436"/>
            <a:ext cx="5768622" cy="47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497" r="56"/>
          <a:stretch/>
        </p:blipFill>
        <p:spPr>
          <a:xfrm>
            <a:off x="553767" y="1371600"/>
            <a:ext cx="5762446" cy="38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3" y="1371600"/>
            <a:ext cx="5776654" cy="46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189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371599"/>
            <a:ext cx="5743780" cy="44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355562-34A3-4129-AB40-B61F64B40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72"/>
          <a:stretch/>
        </p:blipFill>
        <p:spPr>
          <a:xfrm>
            <a:off x="557210" y="1356359"/>
            <a:ext cx="5743580" cy="30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4" y="1371600"/>
            <a:ext cx="5695027" cy="77779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7" y="1354873"/>
            <a:ext cx="5803626" cy="456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3" y="1360447"/>
            <a:ext cx="5765173" cy="60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3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" b="1049"/>
          <a:stretch/>
        </p:blipFill>
        <p:spPr>
          <a:xfrm>
            <a:off x="535537" y="1352186"/>
            <a:ext cx="5781629" cy="52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1363331"/>
            <a:ext cx="5768477" cy="45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5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9" y="1364238"/>
            <a:ext cx="5787880" cy="60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26"/>
          <a:stretch/>
        </p:blipFill>
        <p:spPr>
          <a:xfrm>
            <a:off x="547402" y="1362318"/>
            <a:ext cx="5763195" cy="39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2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3" r="66"/>
          <a:stretch/>
        </p:blipFill>
        <p:spPr>
          <a:xfrm>
            <a:off x="536767" y="1360448"/>
            <a:ext cx="5774823" cy="52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0" y="1357227"/>
            <a:ext cx="5765180" cy="67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7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199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0" y="1356778"/>
            <a:ext cx="5770756" cy="72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/>
        </p:nvSpPr>
        <p:spPr>
          <a:xfrm>
            <a:off x="377483" y="1702852"/>
            <a:ext cx="6164506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-30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이 책은 인쇄용으로 사용하시고</a:t>
            </a:r>
            <a:r>
              <a:rPr lang="en-US" altLang="ko-KR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아래 링크에서 </a:t>
            </a:r>
            <a:r>
              <a:rPr lang="ko-KR" altLang="en-US" sz="2000" spc="0" dirty="0" err="1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노션</a:t>
            </a:r>
            <a:r>
              <a:rPr lang="en-US" altLang="ko-KR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(Notion)</a:t>
            </a:r>
            <a:r>
              <a:rPr lang="ko-KR" alt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으로 된 </a:t>
            </a:r>
            <a:endParaRPr lang="en-US" altLang="ko-KR" sz="2000" spc="0" dirty="0">
              <a:latin typeface="TmonMonsoriOTF Black" panose="02000A03000000000000" pitchFamily="2" charset="-128"/>
              <a:ea typeface="TmonMonsoriOTF Black" panose="02000A03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Code Page</a:t>
            </a:r>
            <a:r>
              <a:rPr lang="ko-KR" alt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를 보실 수 있으십니다</a:t>
            </a:r>
            <a:r>
              <a:rPr lang="en-US" altLang="ko-KR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실습을 하실 때에는 </a:t>
            </a:r>
            <a:r>
              <a:rPr lang="ko-KR" altLang="en-US" sz="2000" spc="0" dirty="0" err="1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노션에서</a:t>
            </a:r>
            <a:r>
              <a:rPr lang="ko-KR" alt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 </a:t>
            </a:r>
            <a:r>
              <a:rPr lang="en-US" altLang="ko-KR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Code</a:t>
            </a:r>
            <a:r>
              <a:rPr lang="ko-KR" alt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를 복사해 사용하세요</a:t>
            </a:r>
            <a:r>
              <a:rPr lang="en-US" altLang="ko-KR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.</a:t>
            </a:r>
            <a:r>
              <a:rPr lang="ko-KR" alt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 </a:t>
            </a:r>
            <a:endParaRPr sz="2000" spc="0" dirty="0">
              <a:latin typeface="TmonMonsoriOTF Black" panose="02000A03000000000000" pitchFamily="2" charset="-128"/>
              <a:ea typeface="TmonMonsoriOTF Black" panose="02000A03000000000000" pitchFamily="2" charset="-128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83C2C-66BA-0B41-B94A-5085CEFA0A22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7018" y="4245497"/>
            <a:ext cx="6306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데이터분석 </a:t>
            </a:r>
            <a:r>
              <a:rPr lang="en-US" altLang="ko-KR" sz="1600" b="1" dirty="0" smtClean="0"/>
              <a:t>Part -1</a:t>
            </a:r>
          </a:p>
          <a:p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www.notion.so/4018be0e04d44e31905edab67627e7e9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07018" y="4963123"/>
            <a:ext cx="6306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데이터분석 </a:t>
            </a:r>
            <a:r>
              <a:rPr lang="en-US" altLang="ko-KR" sz="1600" b="1" dirty="0" smtClean="0"/>
              <a:t>Part -2</a:t>
            </a:r>
          </a:p>
          <a:p>
            <a:r>
              <a:rPr lang="en-US" altLang="ko-KR" sz="1600" dirty="0">
                <a:hlinkClick r:id="rId3"/>
              </a:rPr>
              <a:t>https://www.notion.so/2-cb4e62f6f62b4c11b052fa16638c484c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49" y="6045198"/>
            <a:ext cx="1659467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EE0920-79B3-4473-AD21-2A06D254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8" y="1345950"/>
            <a:ext cx="5745484" cy="73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1338669"/>
            <a:ext cx="5729287" cy="69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9" y="1352953"/>
            <a:ext cx="5752022" cy="769068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5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7" y="1359109"/>
            <a:ext cx="5770653" cy="64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7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2" y="1371600"/>
            <a:ext cx="5778516" cy="540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4" y="1371600"/>
            <a:ext cx="5768194" cy="62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1" y="1359732"/>
            <a:ext cx="5790618" cy="454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>
          <a:xfrm>
            <a:off x="538676" y="1366024"/>
            <a:ext cx="5780647" cy="74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" r="100" b="4504"/>
          <a:stretch/>
        </p:blipFill>
        <p:spPr>
          <a:xfrm>
            <a:off x="546410" y="1356700"/>
            <a:ext cx="5748453" cy="76549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7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" y="1366722"/>
            <a:ext cx="5737302" cy="67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209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29" y="1366025"/>
            <a:ext cx="5762142" cy="55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0D98E-A431-4D75-B1E4-5B2E62B12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55"/>
          <a:stretch/>
        </p:blipFill>
        <p:spPr>
          <a:xfrm>
            <a:off x="557213" y="1369859"/>
            <a:ext cx="5764472" cy="41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0" y="1358691"/>
            <a:ext cx="5748640" cy="44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5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4" y="1347133"/>
            <a:ext cx="5769222" cy="722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4" y="1371600"/>
            <a:ext cx="5755251" cy="63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0" y="1366023"/>
            <a:ext cx="5761399" cy="59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" b="8056"/>
          <a:stretch/>
        </p:blipFill>
        <p:spPr>
          <a:xfrm>
            <a:off x="556501" y="1338683"/>
            <a:ext cx="5744998" cy="71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1360748"/>
            <a:ext cx="5763077" cy="60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0" y="1360447"/>
            <a:ext cx="5767475" cy="59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0" y="1372132"/>
            <a:ext cx="5767559" cy="67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1017" b="40327"/>
          <a:stretch/>
        </p:blipFill>
        <p:spPr>
          <a:xfrm>
            <a:off x="546830" y="1369958"/>
            <a:ext cx="5748033" cy="51575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8" b="21018"/>
          <a:stretch/>
        </p:blipFill>
        <p:spPr>
          <a:xfrm>
            <a:off x="546830" y="6527473"/>
            <a:ext cx="5367487" cy="22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219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956" y="1444977"/>
            <a:ext cx="146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5</a:t>
            </a:r>
            <a:r>
              <a:rPr lang="ko-KR" altLang="en-US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일차</a:t>
            </a:r>
            <a:endParaRPr lang="ko-KR" altLang="en-US" sz="4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  <a:sym typeface="나눔스퀘어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4044" y="2269067"/>
            <a:ext cx="1066801" cy="564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9866" y="2731911"/>
            <a:ext cx="303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 시각화 </a:t>
            </a:r>
            <a:r>
              <a:rPr lang="en-US" altLang="ko-KR" sz="3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sz="3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400" y="3989135"/>
            <a:ext cx="437444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장에서 다루는 내용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Seaborn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Plotly</a:t>
            </a: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Python Open Source Graphing Library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Plotly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4" y="4049054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8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BD8AC0-ADDD-429E-895D-71845BBC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66"/>
          <a:stretch/>
        </p:blipFill>
        <p:spPr>
          <a:xfrm>
            <a:off x="546764" y="1357312"/>
            <a:ext cx="5764472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8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1228837"/>
            <a:ext cx="5754029" cy="61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2" y="1366024"/>
            <a:ext cx="5777735" cy="54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6" y="1350411"/>
            <a:ext cx="5748888" cy="700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6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" b="47790"/>
          <a:stretch/>
        </p:blipFill>
        <p:spPr>
          <a:xfrm>
            <a:off x="541329" y="1360674"/>
            <a:ext cx="5770262" cy="45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" b="6140"/>
          <a:stretch/>
        </p:blipFill>
        <p:spPr>
          <a:xfrm>
            <a:off x="533421" y="1360447"/>
            <a:ext cx="5791158" cy="761070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2" b="5805"/>
          <a:stretch/>
        </p:blipFill>
        <p:spPr>
          <a:xfrm>
            <a:off x="549361" y="1360447"/>
            <a:ext cx="5751078" cy="761070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6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4" r="162" b="8814"/>
          <a:stretch/>
        </p:blipFill>
        <p:spPr>
          <a:xfrm>
            <a:off x="537136" y="1373428"/>
            <a:ext cx="5783728" cy="73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3" y="1410629"/>
            <a:ext cx="6012116" cy="49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t="148" r="6482"/>
          <a:stretch/>
        </p:blipFill>
        <p:spPr>
          <a:xfrm>
            <a:off x="504139" y="1405052"/>
            <a:ext cx="5849721" cy="52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229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1355818"/>
            <a:ext cx="5759606" cy="41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3790CB-67DC-4228-95CA-06BB3D22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1" y="1378180"/>
            <a:ext cx="5750830" cy="54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2" y="1343722"/>
            <a:ext cx="5755294" cy="49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5" y="1343722"/>
            <a:ext cx="5775749" cy="57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338146"/>
            <a:ext cx="5742878" cy="768662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2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3" y="1233234"/>
            <a:ext cx="5768354" cy="50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5" y="1354873"/>
            <a:ext cx="5755749" cy="58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2" y="1354873"/>
            <a:ext cx="5755935" cy="346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 b="53431"/>
          <a:stretch/>
        </p:blipFill>
        <p:spPr>
          <a:xfrm>
            <a:off x="551985" y="1355627"/>
            <a:ext cx="5770756" cy="3512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4916488"/>
            <a:ext cx="5772826" cy="33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3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6" y="1349297"/>
            <a:ext cx="5767728" cy="54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6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1" y="1371600"/>
            <a:ext cx="5759857" cy="66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239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388327"/>
            <a:ext cx="5754185" cy="66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280B39-3BDC-4015-BCE8-A317C964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41316"/>
            <a:ext cx="5773485" cy="49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1" y="1366023"/>
            <a:ext cx="5726178" cy="51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3" y="1382752"/>
            <a:ext cx="5803994" cy="55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1349297"/>
            <a:ext cx="5768054" cy="54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956" y="1444977"/>
            <a:ext cx="146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6</a:t>
            </a:r>
            <a:r>
              <a:rPr lang="ko-KR" altLang="en-US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일차</a:t>
            </a:r>
            <a:endParaRPr lang="ko-KR" altLang="en-US" sz="4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  <a:sym typeface="나눔스퀘어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4044" y="2269067"/>
            <a:ext cx="1066801" cy="564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9865" y="2731911"/>
            <a:ext cx="3663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코로나 데이터 분석</a:t>
            </a:r>
            <a:endParaRPr lang="ko-KR" altLang="en-US" sz="3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400" y="3989135"/>
            <a:ext cx="2771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장에서 다루는 내용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코로나</a:t>
            </a: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19 </a:t>
            </a: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성별</a:t>
            </a: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나이별 분석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코로나</a:t>
            </a: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19 </a:t>
            </a: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지역별 분석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코로나</a:t>
            </a: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19 </a:t>
            </a: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한국 데이터 분석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세계 코로나</a:t>
            </a: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19 </a:t>
            </a: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현황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4" y="4049054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1360448"/>
            <a:ext cx="5766286" cy="57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8" y="1350257"/>
            <a:ext cx="5783623" cy="56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5" b="12914"/>
          <a:stretch/>
        </p:blipFill>
        <p:spPr>
          <a:xfrm>
            <a:off x="548422" y="1366024"/>
            <a:ext cx="5763167" cy="58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68" y="1369640"/>
            <a:ext cx="5755598" cy="36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8" y="1377360"/>
            <a:ext cx="5787483" cy="36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249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0" y="1366023"/>
            <a:ext cx="5767725" cy="71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4E9EC-CE88-4F39-B51A-E7A4F923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368001"/>
            <a:ext cx="5774292" cy="54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2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7" y="1362445"/>
            <a:ext cx="5778406" cy="68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25" y="1326239"/>
            <a:ext cx="5770149" cy="67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3" y="1343640"/>
            <a:ext cx="5781138" cy="74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44" b="8185"/>
          <a:stretch/>
        </p:blipFill>
        <p:spPr>
          <a:xfrm>
            <a:off x="546911" y="1371601"/>
            <a:ext cx="5764177" cy="73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" b="8990"/>
          <a:stretch/>
        </p:blipFill>
        <p:spPr>
          <a:xfrm>
            <a:off x="557561" y="1346852"/>
            <a:ext cx="5742878" cy="7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1358561"/>
            <a:ext cx="5754029" cy="60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4" y="1338739"/>
            <a:ext cx="5775306" cy="71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1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" y="1360449"/>
            <a:ext cx="5787482" cy="65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" b="12702"/>
          <a:stretch/>
        </p:blipFill>
        <p:spPr>
          <a:xfrm>
            <a:off x="536238" y="1344495"/>
            <a:ext cx="5780928" cy="73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2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259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3" y="1349297"/>
            <a:ext cx="5770094" cy="59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6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76A143-3DDC-4A48-BBE6-A9E49FB6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1" y="1365857"/>
            <a:ext cx="5779855" cy="503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r="488" b="17285"/>
          <a:stretch/>
        </p:blipFill>
        <p:spPr>
          <a:xfrm>
            <a:off x="544164" y="1366024"/>
            <a:ext cx="5769672" cy="65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" b="9251"/>
          <a:stretch/>
        </p:blipFill>
        <p:spPr>
          <a:xfrm>
            <a:off x="548429" y="1371600"/>
            <a:ext cx="5761142" cy="59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367030"/>
            <a:ext cx="5759605" cy="410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9" y="1371600"/>
            <a:ext cx="5763861" cy="67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17" y="1354872"/>
            <a:ext cx="5808766" cy="643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3" y="1360447"/>
            <a:ext cx="5770693" cy="70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3" y="1314644"/>
            <a:ext cx="5742354" cy="72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06" y="1332571"/>
            <a:ext cx="5805387" cy="56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0" y="1354872"/>
            <a:ext cx="5792260" cy="55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269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9" y="1352472"/>
            <a:ext cx="5770756" cy="75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B7049-B911-452F-BC6A-44530340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355251"/>
            <a:ext cx="5789765" cy="53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9" y="1371599"/>
            <a:ext cx="5739781" cy="44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9" y="1371600"/>
            <a:ext cx="5780961" cy="50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6" y="1371599"/>
            <a:ext cx="5769372" cy="626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3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5" y="1360448"/>
            <a:ext cx="5775029" cy="28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" y="1364460"/>
            <a:ext cx="5755687" cy="69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7" y="1366023"/>
            <a:ext cx="5752635" cy="58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5" y="1354873"/>
            <a:ext cx="5762010" cy="66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8" y="1345226"/>
            <a:ext cx="5801183" cy="70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5" y="1341038"/>
            <a:ext cx="5769068" cy="69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9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279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" b="12421"/>
          <a:stretch/>
        </p:blipFill>
        <p:spPr>
          <a:xfrm>
            <a:off x="557433" y="1366024"/>
            <a:ext cx="5748581" cy="75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D898F7-8D24-4925-AC36-FFFDDD8E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373132"/>
            <a:ext cx="5826177" cy="421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8" y="1366025"/>
            <a:ext cx="5735363" cy="52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2" y="1358796"/>
            <a:ext cx="5770756" cy="62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9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8" y="1353479"/>
            <a:ext cx="5759604" cy="35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4" y="1379247"/>
            <a:ext cx="5759145" cy="46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1371600"/>
            <a:ext cx="5754343" cy="4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3" y="1366025"/>
            <a:ext cx="5758039" cy="49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2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5" y="1371599"/>
            <a:ext cx="5776752" cy="39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5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1360449"/>
            <a:ext cx="5747461" cy="50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5" y="1371599"/>
            <a:ext cx="5780213" cy="61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4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7" b="6998"/>
          <a:stretch/>
        </p:blipFill>
        <p:spPr>
          <a:xfrm>
            <a:off x="549197" y="1308304"/>
            <a:ext cx="5759605" cy="765727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289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C09CE-EC14-4003-892B-4ED676DDF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9" y="1373495"/>
            <a:ext cx="5802035" cy="70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7" y="1377174"/>
            <a:ext cx="5712365" cy="68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8" y="1348215"/>
            <a:ext cx="5772344" cy="59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4" y="1360448"/>
            <a:ext cx="5766231" cy="62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8" y="1371600"/>
            <a:ext cx="5776331" cy="74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8" y="1352987"/>
            <a:ext cx="5786863" cy="52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6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04" y="1370871"/>
            <a:ext cx="5770991" cy="72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0" y="1367279"/>
            <a:ext cx="5758048" cy="7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0" y="1360449"/>
            <a:ext cx="5780100" cy="58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7" y="1350664"/>
            <a:ext cx="5759605" cy="26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6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299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2" y="1354872"/>
            <a:ext cx="5744696" cy="68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83C2C-66BA-0B41-B94A-5085CEFA0A22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5326" y="1110890"/>
            <a:ext cx="6367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TmonMonsoriOTF Black" panose="02000A03000000000000" pitchFamily="2" charset="-128"/>
                <a:ea typeface="TmonMonsoriOTF Black" panose="02000A03000000000000" pitchFamily="2" charset="-128"/>
                <a:cs typeface="나눔스퀘어"/>
                <a:sym typeface="나눔스퀘어"/>
              </a:rPr>
              <a:t>이 책에 있는 데이터분석 강의와 </a:t>
            </a:r>
            <a:r>
              <a:rPr lang="en-US" altLang="ko-KR" sz="20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TmonMonsoriOTF Black" panose="02000A03000000000000" pitchFamily="2" charset="-128"/>
                <a:ea typeface="TmonMonsoriOTF Black" panose="02000A03000000000000" pitchFamily="2" charset="-128"/>
                <a:cs typeface="나눔스퀘어"/>
                <a:sym typeface="나눔스퀘어"/>
              </a:rPr>
              <a:t>30</a:t>
            </a:r>
            <a:r>
              <a:rPr lang="ko-KR" altLang="en-US" sz="20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TmonMonsoriOTF Black" panose="02000A03000000000000" pitchFamily="2" charset="-128"/>
                <a:ea typeface="TmonMonsoriOTF Black" panose="02000A03000000000000" pitchFamily="2" charset="-128"/>
                <a:cs typeface="나눔스퀘어"/>
                <a:sym typeface="나눔스퀘어"/>
              </a:rPr>
              <a:t>분 요약 강좌는 </a:t>
            </a:r>
            <a:r>
              <a:rPr lang="ko-KR" altLang="en-US" sz="2000" b="1" dirty="0" err="1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TmonMonsoriOTF Black" panose="02000A03000000000000" pitchFamily="2" charset="-128"/>
                <a:ea typeface="TmonMonsoriOTF Black" panose="02000A03000000000000" pitchFamily="2" charset="-128"/>
                <a:cs typeface="나눔스퀘어"/>
                <a:sym typeface="나눔스퀘어"/>
              </a:rPr>
              <a:t>인프런에서</a:t>
            </a:r>
            <a:r>
              <a:rPr lang="ko-KR" altLang="en-US" sz="20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TmonMonsoriOTF Black" panose="02000A03000000000000" pitchFamily="2" charset="-128"/>
                <a:ea typeface="TmonMonsoriOTF Black" panose="02000A03000000000000" pitchFamily="2" charset="-128"/>
                <a:cs typeface="나눔스퀘어"/>
                <a:sym typeface="나눔스퀘어"/>
              </a:rPr>
              <a:t> 유로로 만나보실 수 있습니다</a:t>
            </a:r>
            <a:r>
              <a:rPr lang="en-US" altLang="ko-KR" sz="20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TmonMonsoriOTF Black" panose="02000A03000000000000" pitchFamily="2" charset="-128"/>
                <a:ea typeface="TmonMonsoriOTF Black" panose="02000A03000000000000" pitchFamily="2" charset="-128"/>
                <a:cs typeface="나눔스퀘어"/>
                <a:sym typeface="나눔스퀘어"/>
              </a:rPr>
              <a:t>. </a:t>
            </a:r>
            <a:endParaRPr lang="ko-KR" altLang="en-US" sz="2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TmonMonsoriOTF Black" panose="02000A03000000000000" pitchFamily="2" charset="-128"/>
              <a:ea typeface="TmonMonsoriOTF Black" panose="02000A03000000000000" pitchFamily="2" charset="-128"/>
              <a:cs typeface="나눔스퀘어"/>
              <a:sym typeface="나눔스퀘어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b="1" dirty="0" err="1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TmonMonsoriOTF Black" panose="02000A03000000000000" pitchFamily="2" charset="-128"/>
                <a:ea typeface="TmonMonsoriOTF Black" panose="02000A03000000000000" pitchFamily="2" charset="-128"/>
                <a:cs typeface="나눔스퀘어"/>
                <a:sym typeface="나눔스퀘어"/>
              </a:rPr>
              <a:t>인프런에서</a:t>
            </a:r>
            <a:r>
              <a:rPr lang="ko-KR" altLang="en-US" sz="20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TmonMonsoriOTF Black" panose="02000A03000000000000" pitchFamily="2" charset="-128"/>
                <a:ea typeface="TmonMonsoriOTF Black" panose="02000A03000000000000" pitchFamily="2" charset="-128"/>
                <a:cs typeface="나눔스퀘어"/>
                <a:sym typeface="나눔스퀘어"/>
              </a:rPr>
              <a:t> 제주코딩베이스캠프를 검색해주세요</a:t>
            </a:r>
            <a:r>
              <a:rPr lang="en-US" altLang="ko-KR" sz="20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TmonMonsoriOTF Black" panose="02000A03000000000000" pitchFamily="2" charset="-128"/>
                <a:ea typeface="TmonMonsoriOTF Black" panose="02000A03000000000000" pitchFamily="2" charset="-128"/>
                <a:cs typeface="나눔스퀘어"/>
                <a:sym typeface="나눔스퀘어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7" y="3333106"/>
            <a:ext cx="5766819" cy="6182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0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EBC445-DD26-4D2D-BABE-E238634E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5" y="1375022"/>
            <a:ext cx="5785390" cy="67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9" y="1360449"/>
            <a:ext cx="5785298" cy="52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2" y="1354873"/>
            <a:ext cx="5776956" cy="55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7" y="1346915"/>
            <a:ext cx="5790521" cy="69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6" y="1366023"/>
            <a:ext cx="5748162" cy="49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377176"/>
            <a:ext cx="5761752" cy="63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4" y="1354873"/>
            <a:ext cx="5763323" cy="738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3" y="1366024"/>
            <a:ext cx="5796281" cy="689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3" y="1371600"/>
            <a:ext cx="5775403" cy="72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9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4" b="41004"/>
          <a:stretch/>
        </p:blipFill>
        <p:spPr>
          <a:xfrm>
            <a:off x="565712" y="1360243"/>
            <a:ext cx="5750220" cy="51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309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8987" r="-125"/>
          <a:stretch/>
        </p:blipFill>
        <p:spPr>
          <a:xfrm>
            <a:off x="549945" y="1377175"/>
            <a:ext cx="5758110" cy="357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A3BD4-799B-4721-B63E-F633E1D8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3" y="1368261"/>
            <a:ext cx="5776971" cy="63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" b="7698"/>
          <a:stretch/>
        </p:blipFill>
        <p:spPr>
          <a:xfrm>
            <a:off x="557561" y="1342788"/>
            <a:ext cx="5742878" cy="74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5" y="1367632"/>
            <a:ext cx="5767310" cy="73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3" y="1374073"/>
            <a:ext cx="5801018" cy="538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0" y="1360449"/>
            <a:ext cx="5763800" cy="311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1" y="1331319"/>
            <a:ext cx="5748957" cy="429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4" y="1387536"/>
            <a:ext cx="5773892" cy="426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1366024"/>
            <a:ext cx="5773933" cy="51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3" y="1360225"/>
            <a:ext cx="5771273" cy="38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3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0" y="1405054"/>
            <a:ext cx="5760360" cy="68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6" y="1337635"/>
            <a:ext cx="5781908" cy="76613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319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9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76E322-B199-4311-B984-302650975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49"/>
          <a:stretch/>
        </p:blipFill>
        <p:spPr>
          <a:xfrm>
            <a:off x="557211" y="1370340"/>
            <a:ext cx="5768273" cy="54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" b="8083"/>
          <a:stretch/>
        </p:blipFill>
        <p:spPr>
          <a:xfrm>
            <a:off x="560349" y="1365186"/>
            <a:ext cx="5737302" cy="72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2" b="9892"/>
          <a:stretch/>
        </p:blipFill>
        <p:spPr>
          <a:xfrm>
            <a:off x="551984" y="1360447"/>
            <a:ext cx="5754380" cy="7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2" y="1367026"/>
            <a:ext cx="5770755" cy="52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245" b="8080"/>
          <a:stretch/>
        </p:blipFill>
        <p:spPr>
          <a:xfrm>
            <a:off x="550546" y="1371599"/>
            <a:ext cx="5756907" cy="74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8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8" y="1344405"/>
            <a:ext cx="5787483" cy="60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9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42" y="1354635"/>
            <a:ext cx="5768316" cy="59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7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4" y="1353054"/>
            <a:ext cx="5788682" cy="57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4" y="1360449"/>
            <a:ext cx="5798992" cy="73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9" y="1381020"/>
            <a:ext cx="5815361" cy="3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329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8" y="1368196"/>
            <a:ext cx="5782351" cy="71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59BCD-DF3B-422E-A0BC-08279235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13"/>
          <a:stretch/>
        </p:blipFill>
        <p:spPr>
          <a:xfrm>
            <a:off x="544863" y="1371596"/>
            <a:ext cx="5768273" cy="23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3" y="1366025"/>
            <a:ext cx="5783446" cy="77277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8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956" y="1444977"/>
            <a:ext cx="146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7</a:t>
            </a:r>
            <a:r>
              <a:rPr lang="ko-KR" altLang="en-US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일차</a:t>
            </a:r>
            <a:endParaRPr lang="ko-KR" altLang="en-US" sz="4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  <a:sym typeface="나눔스퀘어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4044" y="2269067"/>
            <a:ext cx="1066801" cy="564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9866" y="2731911"/>
            <a:ext cx="3770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 분석을 위한 수학적 이론</a:t>
            </a:r>
            <a:endParaRPr lang="ko-KR" altLang="en-US" sz="3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400" y="3989135"/>
            <a:ext cx="277142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장에서 다루는 내용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통계 이론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확률 이론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미분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선형 회귀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행렬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4" y="4049054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432931"/>
            <a:ext cx="5755334" cy="38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7" y="1366024"/>
            <a:ext cx="5780646" cy="65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5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7" y="1348378"/>
            <a:ext cx="5762725" cy="70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4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0" y="1352939"/>
            <a:ext cx="5757928" cy="32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0" y="1293541"/>
            <a:ext cx="5738100" cy="45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" r="297" b="12338"/>
          <a:stretch/>
        </p:blipFill>
        <p:spPr>
          <a:xfrm>
            <a:off x="571301" y="1412247"/>
            <a:ext cx="5729857" cy="66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1" b="32394"/>
          <a:stretch/>
        </p:blipFill>
        <p:spPr>
          <a:xfrm>
            <a:off x="552571" y="1304577"/>
            <a:ext cx="5752858" cy="52429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0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339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0" r="-184"/>
          <a:stretch/>
        </p:blipFill>
        <p:spPr>
          <a:xfrm>
            <a:off x="541538" y="1349022"/>
            <a:ext cx="5774924" cy="50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E9860D-5330-4DC7-AB48-04F5AAF7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5" y="1377335"/>
            <a:ext cx="5756435" cy="64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3" y="1379196"/>
            <a:ext cx="5757413" cy="68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4" y="1371599"/>
            <a:ext cx="5774357" cy="51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r="-731" b="7752"/>
          <a:stretch/>
        </p:blipFill>
        <p:spPr>
          <a:xfrm>
            <a:off x="536444" y="1278002"/>
            <a:ext cx="5808600" cy="660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3" y="1359792"/>
            <a:ext cx="5786912" cy="58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8" y="1366536"/>
            <a:ext cx="5738203" cy="56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8" y="1354544"/>
            <a:ext cx="5787483" cy="42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6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7" y="1373750"/>
            <a:ext cx="5773273" cy="493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0" y="1337659"/>
            <a:ext cx="5765180" cy="74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1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2" y="1343721"/>
            <a:ext cx="5743376" cy="36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349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" y="1438507"/>
            <a:ext cx="5799602" cy="64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E980A7-D649-4564-B12A-A4657402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1" y="1368862"/>
            <a:ext cx="5752332" cy="75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2" y="1361842"/>
            <a:ext cx="5748780" cy="34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21" y="1377176"/>
            <a:ext cx="5777557" cy="628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371600"/>
            <a:ext cx="5757698" cy="42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1362692"/>
            <a:ext cx="5775185" cy="45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3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2" y="1417676"/>
            <a:ext cx="5746772" cy="49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3" y="1366023"/>
            <a:ext cx="5764517" cy="54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0" y="1304693"/>
            <a:ext cx="5757231" cy="66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1367881"/>
            <a:ext cx="5763324" cy="57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4" y="1332783"/>
            <a:ext cx="5761712" cy="67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359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r="325" b="11681"/>
          <a:stretch/>
        </p:blipFill>
        <p:spPr>
          <a:xfrm>
            <a:off x="531076" y="1365749"/>
            <a:ext cx="5795847" cy="67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030282-1B24-4A2D-8761-DECF21958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" y="1370297"/>
            <a:ext cx="5739548" cy="63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360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7" y="1287966"/>
            <a:ext cx="5702429" cy="53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361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83" y="1366024"/>
            <a:ext cx="5764034" cy="515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2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362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1" y="1354873"/>
            <a:ext cx="5776197" cy="565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363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8" y="1363056"/>
            <a:ext cx="5776277" cy="5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0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364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5442" y="1687661"/>
            <a:ext cx="5747116" cy="5974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초판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쇄 발행 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 2020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지은이 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이호준 김유진 김혜원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이현창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장하림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차경림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이숭신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김대현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   집  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이호준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 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l 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이호준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펴낸곳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사도출판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소 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제주특별자치도 제주시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동광로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137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대동빌딩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표지디자인 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차경림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 http://www.paullab.co.kr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 - mail  l  paul-lab@naver.com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ISBN 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979-11-88786-31-2</a:t>
            </a:r>
          </a:p>
          <a:p>
            <a:endParaRPr lang="en-US" altLang="ko-KR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-----------------------------------------------------</a:t>
            </a:r>
          </a:p>
          <a:p>
            <a:endParaRPr lang="en-US" altLang="ko-KR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Copy right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ⓒ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2020 by.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사도출판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책의 저작권은 사도출판에 있습니다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저작권법에 의해 보호를 받는 저작물이므로 무단 복제 및 무단 전재를 금합니다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책에 대한 의견을 주시거나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오탈자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잘못된 내용의 수정 정보는 사도출판의 이메일로 연락을 주시기 바랍니다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96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882515" y="8463776"/>
            <a:ext cx="0" cy="1442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0" y="10"/>
            <a:ext cx="6857980" cy="9905990"/>
            <a:chOff x="20" y="10"/>
            <a:chExt cx="6857980" cy="99059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7171265-2DA9-4E5F-BF4C-B0D9ACCA7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"/>
            <a:stretch/>
          </p:blipFill>
          <p:spPr>
            <a:xfrm>
              <a:off x="20" y="10"/>
              <a:ext cx="6857980" cy="990599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7171265-2DA9-4E5F-BF4C-B0D9ACCA7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" t="77767" r="50941"/>
            <a:stretch/>
          </p:blipFill>
          <p:spPr>
            <a:xfrm>
              <a:off x="3990326" y="7627257"/>
              <a:ext cx="2763624" cy="185128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5F1291F-662E-4AB9-B6CD-374B47B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91" y="8463776"/>
            <a:ext cx="1941975" cy="1267678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198435" y="8463776"/>
            <a:ext cx="0" cy="14422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240" y="8653973"/>
            <a:ext cx="4114796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1"/>
                </a:solidFill>
              </a:rPr>
              <a:t>데이터분석 온라인 강의</a:t>
            </a:r>
            <a:r>
              <a:rPr lang="ko-KR" altLang="en-US" sz="1300" dirty="0" smtClean="0">
                <a:solidFill>
                  <a:schemeClr val="bg1"/>
                </a:solidFill>
              </a:rPr>
              <a:t>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30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분 요약 강좌</a:t>
            </a:r>
            <a:r>
              <a:rPr lang="ko-KR" altLang="en-US" sz="1300" dirty="0" smtClean="0">
                <a:solidFill>
                  <a:schemeClr val="bg1"/>
                </a:solidFill>
              </a:rPr>
              <a:t>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300" dirty="0" err="1">
                <a:solidFill>
                  <a:schemeClr val="bg1"/>
                </a:solidFill>
              </a:rPr>
              <a:t>인프런에서</a:t>
            </a:r>
            <a:r>
              <a:rPr lang="ko-KR" altLang="en-US" sz="1300" dirty="0">
                <a:solidFill>
                  <a:schemeClr val="bg1"/>
                </a:solidFill>
              </a:rPr>
              <a:t> 유로로 만나보실 수 있습니다</a:t>
            </a:r>
            <a:r>
              <a:rPr lang="en-US" altLang="ko-KR" sz="1300" dirty="0">
                <a:solidFill>
                  <a:schemeClr val="bg1"/>
                </a:solidFill>
              </a:rPr>
              <a:t>. </a:t>
            </a:r>
            <a:endParaRPr lang="ko-KR" altLang="en-US" sz="13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err="1" smtClean="0">
                <a:solidFill>
                  <a:schemeClr val="bg1"/>
                </a:solidFill>
              </a:rPr>
              <a:t>인프런에서</a:t>
            </a:r>
            <a:r>
              <a:rPr lang="ko-KR" altLang="en-US" sz="1300" dirty="0" smtClean="0">
                <a:solidFill>
                  <a:schemeClr val="bg1"/>
                </a:solidFill>
              </a:rPr>
              <a:t>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제주코딩베이스캠프</a:t>
            </a:r>
            <a:r>
              <a:rPr lang="ko-KR" altLang="en-US" sz="1300" dirty="0" smtClean="0">
                <a:solidFill>
                  <a:schemeClr val="bg1"/>
                </a:solidFill>
              </a:rPr>
              <a:t>를 검색해주세요</a:t>
            </a:r>
            <a:r>
              <a:rPr lang="en-US" altLang="ko-KR" sz="13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6F28E-583B-4050-9F8E-D5491712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6613"/>
            <a:ext cx="5745991" cy="53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4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C4748-9860-435A-832C-9FEB17D5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" y="1375269"/>
            <a:ext cx="5740688" cy="61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31E1D5-4B82-4F50-AA0B-AAD65362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33"/>
          <a:stretch/>
        </p:blipFill>
        <p:spPr>
          <a:xfrm>
            <a:off x="553720" y="1371254"/>
            <a:ext cx="5732527" cy="65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25" b="16339"/>
          <a:stretch/>
        </p:blipFill>
        <p:spPr>
          <a:xfrm>
            <a:off x="1042911" y="1658974"/>
            <a:ext cx="3713084" cy="68995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83C2C-66BA-0B41-B94A-5085CEFA0A22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B8266-A495-7540-8E00-9FB88B589FD7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Shape 675"/>
          <p:cNvSpPr/>
          <p:nvPr/>
        </p:nvSpPr>
        <p:spPr>
          <a:xfrm>
            <a:off x="476672" y="1215964"/>
            <a:ext cx="124008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-30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Contents</a:t>
            </a:r>
            <a:endParaRPr sz="2000" spc="0" dirty="0">
              <a:latin typeface="TmonMonsoriOTF Black" panose="02000A03000000000000" pitchFamily="2" charset="-128"/>
              <a:ea typeface="TmonMonsoriOTF Black" panose="02000A03000000000000" pitchFamily="2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6712" y="2298456"/>
            <a:ext cx="458144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96712" y="3315075"/>
            <a:ext cx="458144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42144" y="3068854"/>
            <a:ext cx="34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13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442144" y="2052234"/>
            <a:ext cx="34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3200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6EAC0-3883-49A2-9E8D-A481DD6C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360752"/>
            <a:ext cx="5773099" cy="64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568414-6793-48A2-BB8C-48DC2A67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09" y="1365421"/>
            <a:ext cx="5728361" cy="64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46646-4278-4C64-BFB9-F460D458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3973"/>
            <a:ext cx="5769098" cy="70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2CC430-2CBE-4843-B43A-6E925951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9077"/>
            <a:ext cx="5805027" cy="4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E487FF-5644-4BF7-97FD-5C9CCC74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" y="1374397"/>
            <a:ext cx="5748116" cy="61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6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666DAA-D2A4-4786-A6B8-90E34EF6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6001"/>
            <a:ext cx="5750850" cy="590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A1770C-5C48-44E9-8D66-A3E98579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4027"/>
            <a:ext cx="5736409" cy="58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1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F5D48-991A-4984-B967-3DE2165C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7694"/>
            <a:ext cx="5737906" cy="58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DCCCD-5100-441E-8FD5-970321725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4355"/>
            <a:ext cx="5737095" cy="53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94F80A-7B24-45F4-851F-205B54EA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9" y="1370053"/>
            <a:ext cx="5735881" cy="39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83C2C-66BA-0B41-B94A-5085CEFA0A22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B8266-A495-7540-8E00-9FB88B589FD7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Shape 675"/>
          <p:cNvSpPr/>
          <p:nvPr/>
        </p:nvSpPr>
        <p:spPr>
          <a:xfrm>
            <a:off x="476672" y="1215964"/>
            <a:ext cx="124008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-30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Contents</a:t>
            </a:r>
            <a:endParaRPr sz="2000" spc="0" dirty="0">
              <a:latin typeface="TmonMonsoriOTF Black" panose="02000A03000000000000" pitchFamily="2" charset="-128"/>
              <a:ea typeface="TmonMonsoriOTF Black" panose="02000A03000000000000" pitchFamily="2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6" b="20877"/>
          <a:stretch/>
        </p:blipFill>
        <p:spPr>
          <a:xfrm>
            <a:off x="1271240" y="1713386"/>
            <a:ext cx="3111191" cy="664935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1138275" y="3805728"/>
            <a:ext cx="458144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42144" y="3559507"/>
            <a:ext cx="34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67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6000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F87D95-4D65-4785-9E58-47763FF8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385"/>
            <a:ext cx="5795575" cy="473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02FBF7-D9F3-48A3-8031-CE59891C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5633"/>
            <a:ext cx="5747134" cy="61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E4FD4A-34B1-4A69-ADE7-D2BA27E2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1816"/>
            <a:ext cx="5743780" cy="40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CD2183-2466-4F8F-9F8D-AD4E920E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4001"/>
            <a:ext cx="5751018" cy="48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8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D0606-E8F1-42EF-BA99-5A83CF0D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364108"/>
            <a:ext cx="5747712" cy="69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0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86DEBF-5DB7-41FD-AA02-EC2FB354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0132"/>
            <a:ext cx="5760366" cy="63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2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4C7FEC-3A85-47DD-9108-12AC076D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6644"/>
            <a:ext cx="5763106" cy="68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B8134-1650-4540-9294-8648EB72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36093"/>
            <a:ext cx="5758165" cy="63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5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91D35-4792-40FA-845D-72925E96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" y="1375653"/>
            <a:ext cx="5750889" cy="69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155E9B-36E2-410C-BB01-718451784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5856"/>
            <a:ext cx="5717783" cy="70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1180347" y="1721601"/>
            <a:ext cx="4049575" cy="682580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83C2C-66BA-0B41-B94A-5085CEFA0A22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B8266-A495-7540-8E00-9FB88B589FD7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Shape 675"/>
          <p:cNvSpPr/>
          <p:nvPr/>
        </p:nvSpPr>
        <p:spPr>
          <a:xfrm>
            <a:off x="476672" y="1215964"/>
            <a:ext cx="124008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-30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Contents</a:t>
            </a:r>
            <a:endParaRPr sz="2000" spc="0" dirty="0">
              <a:latin typeface="TmonMonsoriOTF Black" panose="02000A03000000000000" pitchFamily="2" charset="-128"/>
              <a:ea typeface="TmonMonsoriOTF Black" panose="02000A03000000000000" pitchFamily="2" charset="-128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138275" y="2222256"/>
            <a:ext cx="458144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38275" y="5457968"/>
            <a:ext cx="458144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73456" y="5211747"/>
            <a:ext cx="440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161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390609" y="1976035"/>
            <a:ext cx="406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132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75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AB596-188A-4A34-99CE-A1C8620D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8918"/>
            <a:ext cx="5740204" cy="70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F504B9-5841-4812-9D97-006A07DF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1" y="1368283"/>
            <a:ext cx="5749834" cy="63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7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9C0DA0-21FB-49D8-937D-10A792B9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87099"/>
            <a:ext cx="5767105" cy="67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0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574F0B-836A-4551-8FDE-858814A5B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0722"/>
            <a:ext cx="5726400" cy="72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BB6E9F-232E-463A-A41D-9456F4E1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7389"/>
            <a:ext cx="5733274" cy="43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880D38-985F-4596-8FBC-496F76A9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9803"/>
            <a:ext cx="5744162" cy="67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5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A9F99-302C-4FF5-B8A3-4ED2B9A03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8933"/>
            <a:ext cx="5757896" cy="474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956" y="1444977"/>
            <a:ext cx="146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2</a:t>
            </a:r>
            <a:r>
              <a:rPr lang="ko-KR" altLang="en-US" sz="4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나눔스퀘어"/>
              </a:rPr>
              <a:t>일차</a:t>
            </a:r>
            <a:endParaRPr lang="ko-KR" altLang="en-US" sz="4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  <a:sym typeface="나눔스퀘어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4044" y="2269067"/>
            <a:ext cx="1066801" cy="564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9866" y="2731911"/>
            <a:ext cx="1608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Pandas</a:t>
            </a:r>
            <a:endParaRPr lang="ko-KR" altLang="en-US" sz="30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rgbClr val="40404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400" y="3989135"/>
            <a:ext cx="247226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장에서 다루는 내용</a:t>
            </a:r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1400" b="1" dirty="0" smtClean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Pandas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Series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DataFrame</a:t>
            </a:r>
            <a:endParaRPr lang="en-US" altLang="ko-KR" sz="1400" b="1" dirty="0">
              <a:ln w="9525">
                <a:solidFill>
                  <a:srgbClr val="3A5E8A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4" y="4049054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64F8FE-24CE-440B-93E3-3C9115DB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5413"/>
            <a:ext cx="5772627" cy="41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7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91FE8-04C1-4C94-AD00-81B9D2CC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8765"/>
            <a:ext cx="5744672" cy="57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-281" b="15509"/>
          <a:stretch/>
        </p:blipFill>
        <p:spPr>
          <a:xfrm>
            <a:off x="1209906" y="1710858"/>
            <a:ext cx="4599879" cy="668043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83C2C-66BA-0B41-B94A-5085CEFA0A22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B8266-A495-7540-8E00-9FB88B589FD7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Shape 675"/>
          <p:cNvSpPr/>
          <p:nvPr/>
        </p:nvSpPr>
        <p:spPr>
          <a:xfrm>
            <a:off x="476672" y="1215964"/>
            <a:ext cx="124008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-30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Contents</a:t>
            </a:r>
            <a:endParaRPr sz="2000" spc="0" dirty="0">
              <a:latin typeface="TmonMonsoriOTF Black" panose="02000A03000000000000" pitchFamily="2" charset="-128"/>
              <a:ea typeface="TmonMonsoriOTF Black" panose="02000A03000000000000" pitchFamily="2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38275" y="5140158"/>
            <a:ext cx="458144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1710" y="4893937"/>
            <a:ext cx="440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219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530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B60C7-C09A-448E-9DC8-4887A82B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5519"/>
            <a:ext cx="5729153" cy="60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15CB3-596F-4D63-8DB2-490F7790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1083"/>
            <a:ext cx="5761116" cy="376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2049BA-3B9A-47E6-9821-3137773E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68875"/>
            <a:ext cx="5747543" cy="50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A3CD65-01B5-4113-981C-A616DD7B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78693"/>
            <a:ext cx="5725053" cy="55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6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9AB098-E7C8-4988-A4F2-1A7A6FA9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" y="1371966"/>
            <a:ext cx="5730519" cy="66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4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86ABE5-5021-4E01-8D6B-1772F85A2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43"/>
          <a:stretch/>
        </p:blipFill>
        <p:spPr>
          <a:xfrm>
            <a:off x="554500" y="1363251"/>
            <a:ext cx="5771615" cy="56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86ABE5-5021-4E01-8D6B-1772F85A2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85"/>
          <a:stretch/>
        </p:blipFill>
        <p:spPr>
          <a:xfrm>
            <a:off x="554460" y="1319512"/>
            <a:ext cx="5793801" cy="33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D64CF-D7BB-4AB6-9E18-0273B152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4" y="1364089"/>
            <a:ext cx="5792550" cy="60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067160-4B5F-4CFE-9867-CFEFBE38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3" y="1371244"/>
            <a:ext cx="5788829" cy="662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3E4FB3-1FCC-4A67-B5BB-D31D2F3F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1" y="1378009"/>
            <a:ext cx="5766372" cy="66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2" b="12497"/>
          <a:stretch/>
        </p:blipFill>
        <p:spPr>
          <a:xfrm>
            <a:off x="1183203" y="1813922"/>
            <a:ext cx="3974098" cy="63896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83C2C-66BA-0B41-B94A-5085CEFA0A22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B8266-A495-7540-8E00-9FB88B589FD7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Shape 675"/>
          <p:cNvSpPr/>
          <p:nvPr/>
        </p:nvSpPr>
        <p:spPr>
          <a:xfrm>
            <a:off x="476672" y="1215964"/>
            <a:ext cx="124008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-30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Contents</a:t>
            </a:r>
            <a:endParaRPr sz="2000" spc="0" dirty="0">
              <a:latin typeface="TmonMonsoriOTF Black" panose="02000A03000000000000" pitchFamily="2" charset="-128"/>
              <a:ea typeface="TmonMonsoriOTF Black" panose="02000A03000000000000" pitchFamily="2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38275" y="4147699"/>
            <a:ext cx="458144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4500" y="3901478"/>
            <a:ext cx="440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860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124E30-0AFB-4499-A027-F5476120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370711"/>
            <a:ext cx="5768145" cy="44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9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4F2595-7553-488D-85CE-2DBE7BBEA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376579"/>
            <a:ext cx="5752310" cy="393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7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" b="26764"/>
          <a:stretch/>
        </p:blipFill>
        <p:spPr>
          <a:xfrm>
            <a:off x="552557" y="1399737"/>
            <a:ext cx="5752885" cy="6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8" y="1354873"/>
            <a:ext cx="5758964" cy="605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3" y="1366024"/>
            <a:ext cx="5772674" cy="58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1" y="1360449"/>
            <a:ext cx="5756359" cy="52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434" r="-82"/>
          <a:stretch/>
        </p:blipFill>
        <p:spPr>
          <a:xfrm>
            <a:off x="540834" y="1354872"/>
            <a:ext cx="5779488" cy="26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6" y="1399477"/>
            <a:ext cx="5782827" cy="7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0" y="1360449"/>
            <a:ext cx="5789079" cy="637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2" y="1366025"/>
            <a:ext cx="5770756" cy="36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83C2C-66BA-0B41-B94A-5085CEFA0A22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B8266-A495-7540-8E00-9FB88B589FD7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Shape 675"/>
          <p:cNvSpPr/>
          <p:nvPr/>
        </p:nvSpPr>
        <p:spPr>
          <a:xfrm>
            <a:off x="476672" y="1215964"/>
            <a:ext cx="124008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-300">
                <a:ln w="9525">
                  <a:solidFill>
                    <a:srgbClr val="3A5E8A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lang="en-US" sz="2000" spc="0" dirty="0">
                <a:latin typeface="TmonMonsoriOTF Black" panose="02000A03000000000000" pitchFamily="2" charset="-128"/>
                <a:ea typeface="TmonMonsoriOTF Black" panose="02000A03000000000000" pitchFamily="2" charset="-128"/>
              </a:rPr>
              <a:t>Contents</a:t>
            </a:r>
            <a:endParaRPr sz="2000" spc="0" dirty="0">
              <a:latin typeface="TmonMonsoriOTF Black" panose="02000A03000000000000" pitchFamily="2" charset="-128"/>
              <a:ea typeface="TmonMonsoriOTF Black" panose="02000A03000000000000" pitchFamily="2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5" b="18014"/>
          <a:stretch/>
        </p:blipFill>
        <p:spPr>
          <a:xfrm>
            <a:off x="1177304" y="1852663"/>
            <a:ext cx="5123135" cy="6959213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177304" y="3835465"/>
            <a:ext cx="5440945" cy="1728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00439" y="3606525"/>
            <a:ext cx="440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331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27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0" y="1354872"/>
            <a:ext cx="5762399" cy="39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8" y="1388326"/>
            <a:ext cx="5775824" cy="53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0" y="1360448"/>
            <a:ext cx="5784039" cy="47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" y="1384890"/>
            <a:ext cx="5756350" cy="71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2" y="1405748"/>
            <a:ext cx="5770756" cy="71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6" y="1386945"/>
            <a:ext cx="5781907" cy="71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8" y="1376234"/>
            <a:ext cx="5790524" cy="71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3" y="1370743"/>
            <a:ext cx="5785993" cy="72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1" b="48158"/>
          <a:stretch/>
        </p:blipFill>
        <p:spPr>
          <a:xfrm>
            <a:off x="543498" y="1411810"/>
            <a:ext cx="5771003" cy="41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9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3463" y="8744383"/>
            <a:ext cx="1543050" cy="527403"/>
          </a:xfrm>
        </p:spPr>
        <p:txBody>
          <a:bodyPr/>
          <a:lstStyle/>
          <a:p>
            <a:fld id="{A9217711-456B-469F-AA84-2027D7212BB3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8A231-C767-47D5-ADD6-A873B47A3355}"/>
              </a:ext>
            </a:extLst>
          </p:cNvPr>
          <p:cNvSpPr/>
          <p:nvPr/>
        </p:nvSpPr>
        <p:spPr>
          <a:xfrm>
            <a:off x="0" y="0"/>
            <a:ext cx="6858000" cy="632520"/>
          </a:xfrm>
          <a:prstGeom prst="rect">
            <a:avLst/>
          </a:prstGeom>
          <a:solidFill>
            <a:srgbClr val="116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9E827-9130-4100-AA5C-D450795C2579}"/>
              </a:ext>
            </a:extLst>
          </p:cNvPr>
          <p:cNvSpPr txBox="1"/>
          <p:nvPr/>
        </p:nvSpPr>
        <p:spPr>
          <a:xfrm>
            <a:off x="139263" y="201254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하간디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이신 데이터들 </a:t>
            </a:r>
            <a:r>
              <a:rPr lang="en-US" altLang="ko-KR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몬딱</a:t>
            </a:r>
            <a:r>
              <a:rPr lang="ko-KR" altLang="en-US" sz="11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3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분석해불게</a:t>
            </a:r>
            <a:endParaRPr lang="ko-KR" altLang="en-US" sz="11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9" y="1367315"/>
            <a:ext cx="5758340" cy="67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3578</Words>
  <Application>Microsoft Office PowerPoint</Application>
  <PresentationFormat>A4 용지(210x297mm)</PresentationFormat>
  <Paragraphs>837</Paragraphs>
  <Slides>365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365</vt:i4>
      </vt:variant>
    </vt:vector>
  </HeadingPairs>
  <TitlesOfParts>
    <vt:vector size="375" baseType="lpstr">
      <vt:lpstr>TmonMonsoriOTF Black</vt:lpstr>
      <vt:lpstr>나눔바른고딕</vt:lpstr>
      <vt:lpstr>나눔스퀘어</vt:lpstr>
      <vt:lpstr>나눔스퀘어 ExtraBold</vt:lpstr>
      <vt:lpstr>맑은 고딕</vt:lpstr>
      <vt:lpstr>함초롬바탕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숭신</dc:creator>
  <cp:lastModifiedBy>paullab</cp:lastModifiedBy>
  <cp:revision>151</cp:revision>
  <dcterms:created xsi:type="dcterms:W3CDTF">2020-04-10T02:08:06Z</dcterms:created>
  <dcterms:modified xsi:type="dcterms:W3CDTF">2020-04-16T06:38:43Z</dcterms:modified>
</cp:coreProperties>
</file>